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9" r:id="rId4"/>
    <p:sldId id="261" r:id="rId5"/>
    <p:sldId id="263" r:id="rId6"/>
    <p:sldId id="265" r:id="rId7"/>
    <p:sldId id="297" r:id="rId8"/>
    <p:sldId id="298" r:id="rId9"/>
    <p:sldId id="267" r:id="rId10"/>
    <p:sldId id="271" r:id="rId11"/>
    <p:sldId id="272" r:id="rId12"/>
    <p:sldId id="273" r:id="rId13"/>
    <p:sldId id="274" r:id="rId14"/>
    <p:sldId id="275" r:id="rId15"/>
    <p:sldId id="276" r:id="rId16"/>
    <p:sldId id="277" r:id="rId17"/>
    <p:sldId id="278" r:id="rId18"/>
    <p:sldId id="279" r:id="rId19"/>
    <p:sldId id="28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5BE"/>
    <a:srgbClr val="4C82C0"/>
    <a:srgbClr val="4D80C2"/>
    <a:srgbClr val="3B8FB9"/>
    <a:srgbClr val="4D8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63" y="4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d4fb6dfc_19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g1ed4fb6dfc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ed4fb6dfc_19_8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Google Shape;140;g1ed4fb6dfc_19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ed4fb6dfc_19_8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Google Shape;145;g1ed4fb6dfc_19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d4fb6dfc_19_8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1ed4fb6dfc_19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d4fb6dfc_19_9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Google Shape;155;g1ed4fb6dfc_19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ed4fb6dfc_19_10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1ed4fb6dfc_19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d4fb6dfc_19_10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Google Shape;165;g1ed4fb6dfc_19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d4fb6dfc_19_11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1ed4fb6dfc_19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d4fb6dfc_19_11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Google Shape;175;g1ed4fb6dfc_19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8f9f3a018_2126_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Google Shape;57;g28f9f3a018_212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ed4fb6dfc_19_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1ed4fb6dfc_1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d4fb6dfc_19_1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Google Shape;78;g1ed4fb6dfc_1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ed4fb6dfc_19_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1ed4fb6dfc_1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d4fb6dfc_19_3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g1ed4fb6dfc_19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d4fb6dfc_19_4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Google Shape;109;g1ed4fb6dfc_19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d4fb6dfc_19_7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1ed4fb6dfc_19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d4fb6dfc_19_7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1ed4fb6dfc_19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meo.com/236964440/7266569557"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facilitationtool.breakoutedu.com/index.php?key=dH15t9RGfhHmIof" TargetMode="External"/><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8"/>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0"/>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1"/>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3"/>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5"/>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7"/>
          <p:cNvPicPr preferRelativeResize="0"/>
          <p:nvPr/>
        </p:nvPicPr>
        <p:blipFill>
          <a:blip r:embed="rId3">
            <a:alphaModFix/>
          </a:blip>
          <a:stretch>
            <a:fillRect/>
          </a:stretch>
        </p:blipFill>
        <p:spPr>
          <a:xfrm>
            <a:off x="0" y="2"/>
            <a:ext cx="9144000" cy="5143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a:hlinkClick r:id="rId3"/>
          </p:cNvPr>
          <p:cNvPicPr preferRelativeResize="0"/>
          <p:nvPr/>
        </p:nvPicPr>
        <p:blipFill>
          <a:blip r:embed="rId4">
            <a:alphaModFix/>
          </a:blip>
          <a:stretch>
            <a:fillRect/>
          </a:stretch>
        </p:blipFill>
        <p:spPr>
          <a:xfrm>
            <a:off x="0" y="-41125"/>
            <a:ext cx="9256296" cy="51846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70" name="Google Shape;70;p16"/>
          <p:cNvPicPr preferRelativeResize="0"/>
          <p:nvPr/>
        </p:nvPicPr>
        <p:blipFill>
          <a:blip r:embed="rId4">
            <a:alphaModFix/>
          </a:blip>
          <a:stretch>
            <a:fillRect/>
          </a:stretch>
        </p:blipFill>
        <p:spPr>
          <a:xfrm>
            <a:off x="0" y="11"/>
            <a:ext cx="9143996" cy="50836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0" y="14"/>
            <a:ext cx="9144000" cy="5143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8FB9"/>
        </a:solidFill>
        <a:effectLst/>
      </p:bgPr>
    </p:bg>
    <p:spTree>
      <p:nvGrpSpPr>
        <p:cNvPr id="1" name="Shape 89"/>
        <p:cNvGrpSpPr/>
        <p:nvPr/>
      </p:nvGrpSpPr>
      <p:grpSpPr>
        <a:xfrm>
          <a:off x="0" y="0"/>
          <a:ext cx="0" cy="0"/>
          <a:chOff x="0" y="0"/>
          <a:chExt cx="0" cy="0"/>
        </a:xfrm>
      </p:grpSpPr>
      <p:pic>
        <p:nvPicPr>
          <p:cNvPr id="90" name="Google Shape;90;p20"/>
          <p:cNvPicPr preferRelativeResize="0"/>
          <p:nvPr/>
        </p:nvPicPr>
        <p:blipFill>
          <a:blip r:embed="rId3">
            <a:alphaModFix/>
          </a:blip>
          <a:stretch>
            <a:fillRect/>
          </a:stretch>
        </p:blipFill>
        <p:spPr>
          <a:xfrm>
            <a:off x="0" y="0"/>
            <a:ext cx="9144002" cy="5143499"/>
          </a:xfrm>
          <a:prstGeom prst="rect">
            <a:avLst/>
          </a:prstGeom>
          <a:noFill/>
          <a:ln>
            <a:noFill/>
          </a:ln>
        </p:spPr>
      </p:pic>
      <p:pic>
        <p:nvPicPr>
          <p:cNvPr id="91" name="Google Shape;91;p20"/>
          <p:cNvPicPr preferRelativeResize="0"/>
          <p:nvPr/>
        </p:nvPicPr>
        <p:blipFill>
          <a:blip r:embed="rId4">
            <a:alphaModFix/>
          </a:blip>
          <a:stretch>
            <a:fillRect/>
          </a:stretch>
        </p:blipFill>
        <p:spPr>
          <a:xfrm>
            <a:off x="0" y="5443"/>
            <a:ext cx="9143996" cy="5132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B8FB9"/>
            </a:gs>
            <a:gs pos="68000">
              <a:srgbClr val="5185BE"/>
            </a:gs>
            <a:gs pos="100000">
              <a:srgbClr val="4C82C0"/>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1018" y="147961"/>
            <a:ext cx="6585754" cy="572700"/>
          </a:xfrm>
        </p:spPr>
        <p:txBody>
          <a:bodyPr/>
          <a:lstStyle/>
          <a:p>
            <a:r>
              <a:rPr lang="en-US" sz="3200" dirty="0">
                <a:solidFill>
                  <a:schemeClr val="bg1"/>
                </a:solidFill>
                <a:latin typeface="Century Gothic" panose="020B0502020202020204" pitchFamily="34" charset="0"/>
              </a:rPr>
              <a:t>The Faculty Lounge</a:t>
            </a:r>
          </a:p>
        </p:txBody>
      </p:sp>
      <p:sp>
        <p:nvSpPr>
          <p:cNvPr id="4" name="Text Placeholder 3"/>
          <p:cNvSpPr>
            <a:spLocks noGrp="1"/>
          </p:cNvSpPr>
          <p:nvPr>
            <p:ph type="body" idx="1"/>
          </p:nvPr>
        </p:nvSpPr>
        <p:spPr>
          <a:xfrm>
            <a:off x="237433" y="909757"/>
            <a:ext cx="6957085" cy="3779799"/>
          </a:xfrm>
        </p:spPr>
        <p:txBody>
          <a:bodyPr/>
          <a:lstStyle/>
          <a:p>
            <a:pPr>
              <a:buClr>
                <a:schemeClr val="bg1"/>
              </a:buClr>
            </a:pPr>
            <a:r>
              <a:rPr lang="en-US" sz="2000" dirty="0">
                <a:solidFill>
                  <a:schemeClr val="bg1"/>
                </a:solidFill>
              </a:rPr>
              <a:t>Ms. Smith (the school principal) just won the lottery and abruptly left our back to school meeting. She said, "I'm </a:t>
            </a:r>
            <a:r>
              <a:rPr lang="en-US" sz="2000" dirty="0" err="1">
                <a:solidFill>
                  <a:schemeClr val="bg1"/>
                </a:solidFill>
              </a:rPr>
              <a:t>outta</a:t>
            </a:r>
            <a:r>
              <a:rPr lang="en-US" sz="2000" dirty="0">
                <a:solidFill>
                  <a:schemeClr val="bg1"/>
                </a:solidFill>
              </a:rPr>
              <a:t> here! If you need me, I'll be on my newly purchased private island near Fiji without my cell phone or access to email. everything you will need for another great year is in this room. Good luck!"</a:t>
            </a:r>
          </a:p>
          <a:p>
            <a:pPr>
              <a:buClr>
                <a:schemeClr val="bg1"/>
              </a:buClr>
            </a:pPr>
            <a:r>
              <a:rPr lang="en-US" sz="2000" dirty="0">
                <a:solidFill>
                  <a:schemeClr val="bg1"/>
                </a:solidFill>
              </a:rPr>
              <a:t>You look around and find a newly printed school handbook as well as a locked box which you hope will hold the key to a successful school year ahead.</a:t>
            </a:r>
          </a:p>
          <a:p>
            <a:pPr>
              <a:buClr>
                <a:schemeClr val="bg1"/>
              </a:buClr>
            </a:pPr>
            <a:r>
              <a:rPr lang="en-US" sz="2000" dirty="0">
                <a:solidFill>
                  <a:schemeClr val="bg1"/>
                </a:solidFill>
              </a:rPr>
              <a:t>The students show up in 45 minutes. Can you be ready by then?</a:t>
            </a:r>
          </a:p>
          <a:p>
            <a:pPr marL="114300" indent="0">
              <a:buClr>
                <a:schemeClr val="bg1"/>
              </a:buClr>
              <a:buNone/>
            </a:pPr>
            <a:endParaRPr lang="en-US" sz="2000" dirty="0">
              <a:solidFill>
                <a:schemeClr val="bg1"/>
              </a:solidFill>
              <a:latin typeface="Century Gothic" panose="020B0502020202020204" pitchFamily="34" charset="0"/>
            </a:endParaRPr>
          </a:p>
        </p:txBody>
      </p:sp>
      <p:pic>
        <p:nvPicPr>
          <p:cNvPr id="5" name="Google Shape;106;p23"/>
          <p:cNvPicPr preferRelativeResize="0"/>
          <p:nvPr/>
        </p:nvPicPr>
        <p:blipFill rotWithShape="1">
          <a:blip r:embed="rId2">
            <a:alphaModFix/>
          </a:blip>
          <a:srcRect l="38984" t="16244" r="38833" b="44501"/>
          <a:stretch/>
        </p:blipFill>
        <p:spPr>
          <a:xfrm>
            <a:off x="7115611" y="8171"/>
            <a:ext cx="2028389" cy="2019107"/>
          </a:xfrm>
          <a:prstGeom prst="rect">
            <a:avLst/>
          </a:prstGeom>
          <a:noFill/>
          <a:ln>
            <a:noFill/>
          </a:ln>
        </p:spPr>
      </p:pic>
    </p:spTree>
    <p:extLst>
      <p:ext uri="{BB962C8B-B14F-4D97-AF65-F5344CB8AC3E}">
        <p14:creationId xmlns:p14="http://schemas.microsoft.com/office/powerpoint/2010/main" val="421565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B8FB9"/>
            </a:gs>
            <a:gs pos="68000">
              <a:srgbClr val="5185BE"/>
            </a:gs>
            <a:gs pos="100000">
              <a:srgbClr val="4C82C0"/>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52483" y="134037"/>
            <a:ext cx="6191928" cy="572700"/>
          </a:xfrm>
        </p:spPr>
        <p:txBody>
          <a:bodyPr/>
          <a:lstStyle/>
          <a:p>
            <a:pPr algn="r"/>
            <a:r>
              <a:rPr lang="en-US" sz="3200" dirty="0">
                <a:solidFill>
                  <a:schemeClr val="bg1"/>
                </a:solidFill>
                <a:latin typeface="Century Gothic" panose="020B0502020202020204" pitchFamily="34" charset="0"/>
              </a:rPr>
              <a:t>Your 45 Minutes Begins Now!</a:t>
            </a:r>
          </a:p>
        </p:txBody>
      </p:sp>
      <p:pic>
        <p:nvPicPr>
          <p:cNvPr id="5" name="Google Shape;106;p23"/>
          <p:cNvPicPr preferRelativeResize="0"/>
          <p:nvPr/>
        </p:nvPicPr>
        <p:blipFill rotWithShape="1">
          <a:blip r:embed="rId2">
            <a:alphaModFix/>
          </a:blip>
          <a:srcRect l="38984" t="16244" r="38833" b="44501"/>
          <a:stretch/>
        </p:blipFill>
        <p:spPr>
          <a:xfrm>
            <a:off x="153174" y="217045"/>
            <a:ext cx="2798899" cy="2744312"/>
          </a:xfrm>
          <a:prstGeom prst="rect">
            <a:avLst/>
          </a:prstGeom>
          <a:noFill/>
          <a:ln>
            <a:noFill/>
          </a:ln>
        </p:spPr>
      </p:pic>
      <p:pic>
        <p:nvPicPr>
          <p:cNvPr id="6" name="Picture 5">
            <a:hlinkClick r:id="rId3"/>
          </p:cNvPr>
          <p:cNvPicPr>
            <a:picLocks noChangeAspect="1"/>
          </p:cNvPicPr>
          <p:nvPr/>
        </p:nvPicPr>
        <p:blipFill>
          <a:blip r:embed="rId4"/>
          <a:stretch>
            <a:fillRect/>
          </a:stretch>
        </p:blipFill>
        <p:spPr>
          <a:xfrm>
            <a:off x="2989441" y="909097"/>
            <a:ext cx="5847977" cy="4025530"/>
          </a:xfrm>
          <a:prstGeom prst="rect">
            <a:avLst/>
          </a:prstGeom>
        </p:spPr>
      </p:pic>
    </p:spTree>
    <p:extLst>
      <p:ext uri="{BB962C8B-B14F-4D97-AF65-F5344CB8AC3E}">
        <p14:creationId xmlns:p14="http://schemas.microsoft.com/office/powerpoint/2010/main" val="152705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123</Words>
  <Application>Microsoft Office PowerPoint</Application>
  <PresentationFormat>On-screen Show (16:9)</PresentationFormat>
  <Paragraphs>5</Paragraphs>
  <Slides>19</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Simple Light</vt:lpstr>
      <vt:lpstr>PowerPoint Presentation</vt:lpstr>
      <vt:lpstr>PowerPoint Presentation</vt:lpstr>
      <vt:lpstr>PowerPoint Presentation</vt:lpstr>
      <vt:lpstr>PowerPoint Presentation</vt:lpstr>
      <vt:lpstr>PowerPoint Presentation</vt:lpstr>
      <vt:lpstr>PowerPoint Presentation</vt:lpstr>
      <vt:lpstr>The Faculty Lounge</vt:lpstr>
      <vt:lpstr>Your 45 Minutes Begins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Van Looy, Heather</cp:lastModifiedBy>
  <cp:revision>3</cp:revision>
  <dcterms:modified xsi:type="dcterms:W3CDTF">2018-08-06T14:39:57Z</dcterms:modified>
</cp:coreProperties>
</file>